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74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2024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поколениями.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апреля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государстве и чего бы нам это ни стоило, мы эту привлекательность должны сохранять. Я уже не раз говорил, что народы не должны страдать из-за глупости своих руководителей.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г.Мосты</a:t>
            </a:r>
            <a:r>
              <a:rPr lang="ru-RU" sz="1200" i="1" dirty="0">
                <a:solidFill>
                  <a:schemeClr val="bg1"/>
                </a:solidFill>
              </a:rPr>
              <a:t>  2 ноября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разоружению»</a:t>
            </a:r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/>
          </a:p>
          <a:p>
            <a:pPr>
              <a:lnSpc>
                <a:spcPts val="2000"/>
              </a:lnSpc>
            </a:pPr>
            <a:r>
              <a:rPr lang="ru-RU" sz="1900" b="1" dirty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/>
          </a:p>
          <a:p>
            <a:pPr>
              <a:lnSpc>
                <a:spcPts val="2000"/>
              </a:lnSpc>
            </a:pPr>
            <a:r>
              <a:rPr lang="ru-RU" sz="1900" b="1" dirty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/>
          </a:p>
          <a:p>
            <a:pPr>
              <a:lnSpc>
                <a:spcPts val="2000"/>
              </a:lnSpc>
            </a:pPr>
            <a:r>
              <a:rPr lang="ru-RU" sz="1900" b="1" dirty="0"/>
              <a:t>МИРОЛЮБИВАЯ ВНЕШНЯЯ ПОЛИТИКА БЕЛАРУСИ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b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в идеальное состояние.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>
                <a:solidFill>
                  <a:schemeClr val="bg1"/>
                </a:solidFill>
              </a:rPr>
              <a:t>г.Климовичи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16 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праву земли, на которой вместе живем сейчас и на которой будут жить наши дети. И для этого мы сделаем все.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г.Мосты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Великой Отечественной войны плечом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плечу с белорусами сражались представители 70 национальностей, всеми силами приближая Великую 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Маршалы Победы Жуков Г.К. (русский), Баграмян И.Х. (армянин), Рокоссовский К.К. (поляк); Герои 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украинец 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ЭТНИЧЕСКОЕ РАЗНООБРАЗИЕ</a:t>
            </a:r>
          </a:p>
          <a:p>
            <a:r>
              <a:rPr lang="ru-RU" sz="1400" b="1" dirty="0"/>
              <a:t>156 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/>
              <a:t>РЕЛИГИОЗНАЯ СТАБИЛЬНОСТЬ</a:t>
            </a:r>
          </a:p>
          <a:p>
            <a:r>
              <a:rPr lang="ru-RU" sz="1400" b="1" dirty="0"/>
              <a:t>25 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нашей земле - нашей с вами.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12 сентября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707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Татьяна В. Алмаева</cp:lastModifiedBy>
  <cp:revision>259</cp:revision>
  <dcterms:created xsi:type="dcterms:W3CDTF">2024-07-24T10:48:12Z</dcterms:created>
  <dcterms:modified xsi:type="dcterms:W3CDTF">2024-12-11T07:58:02Z</dcterms:modified>
</cp:coreProperties>
</file>